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7" r:id="rId2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339933"/>
    <a:srgbClr val="FFCC99"/>
    <a:srgbClr val="0080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6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7" cy="498693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/>
            </a:lvl1pPr>
          </a:lstStyle>
          <a:p>
            <a:fld id="{78D0292E-F013-4DE6-8ABB-190D97AA57C8}" type="datetimeFigureOut">
              <a:rPr kumimoji="1" lang="ja-JP" altLang="en-US" smtClean="0"/>
              <a:t>2024/9/3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36" tIns="46118" rIns="92236" bIns="4611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07"/>
            <a:ext cx="5445760" cy="3913615"/>
          </a:xfrm>
          <a:prstGeom prst="rect">
            <a:avLst/>
          </a:prstGeom>
        </p:spPr>
        <p:txBody>
          <a:bodyPr vert="horz" lIns="92236" tIns="46118" rIns="92236" bIns="46118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787" cy="498692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/>
            </a:lvl1pPr>
          </a:lstStyle>
          <a:p>
            <a:fld id="{1FA4590A-BAAC-4161-A3F2-07B3A9D0DA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4598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5097F-1F38-40FD-883A-7D343FF34746}" type="datetimeFigureOut">
              <a:rPr kumimoji="1" lang="ja-JP" altLang="en-US" smtClean="0"/>
              <a:t>2024/9/3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C4A35-B46D-4715-897C-E23BF6ABD2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612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5097F-1F38-40FD-883A-7D343FF34746}" type="datetimeFigureOut">
              <a:rPr kumimoji="1" lang="ja-JP" altLang="en-US" smtClean="0"/>
              <a:t>2024/9/3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C4A35-B46D-4715-897C-E23BF6ABD2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3478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5097F-1F38-40FD-883A-7D343FF34746}" type="datetimeFigureOut">
              <a:rPr kumimoji="1" lang="ja-JP" altLang="en-US" smtClean="0"/>
              <a:t>2024/9/3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C4A35-B46D-4715-897C-E23BF6ABD2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9868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5097F-1F38-40FD-883A-7D343FF34746}" type="datetimeFigureOut">
              <a:rPr kumimoji="1" lang="ja-JP" altLang="en-US" smtClean="0"/>
              <a:t>2024/9/3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C4A35-B46D-4715-897C-E23BF6ABD2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8826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5097F-1F38-40FD-883A-7D343FF34746}" type="datetimeFigureOut">
              <a:rPr kumimoji="1" lang="ja-JP" altLang="en-US" smtClean="0"/>
              <a:t>2024/9/3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C4A35-B46D-4715-897C-E23BF6ABD2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9420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5097F-1F38-40FD-883A-7D343FF34746}" type="datetimeFigureOut">
              <a:rPr kumimoji="1" lang="ja-JP" altLang="en-US" smtClean="0"/>
              <a:t>2024/9/3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C4A35-B46D-4715-897C-E23BF6ABD2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0758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5097F-1F38-40FD-883A-7D343FF34746}" type="datetimeFigureOut">
              <a:rPr kumimoji="1" lang="ja-JP" altLang="en-US" smtClean="0"/>
              <a:t>2024/9/3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C4A35-B46D-4715-897C-E23BF6ABD2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9888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5097F-1F38-40FD-883A-7D343FF34746}" type="datetimeFigureOut">
              <a:rPr kumimoji="1" lang="ja-JP" altLang="en-US" smtClean="0"/>
              <a:t>2024/9/3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C4A35-B46D-4715-897C-E23BF6ABD2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1259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5097F-1F38-40FD-883A-7D343FF34746}" type="datetimeFigureOut">
              <a:rPr kumimoji="1" lang="ja-JP" altLang="en-US" smtClean="0"/>
              <a:t>2024/9/3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C4A35-B46D-4715-897C-E23BF6ABD2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3667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5097F-1F38-40FD-883A-7D343FF34746}" type="datetimeFigureOut">
              <a:rPr kumimoji="1" lang="ja-JP" altLang="en-US" smtClean="0"/>
              <a:t>2024/9/3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C4A35-B46D-4715-897C-E23BF6ABD2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58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5097F-1F38-40FD-883A-7D343FF34746}" type="datetimeFigureOut">
              <a:rPr kumimoji="1" lang="ja-JP" altLang="en-US" smtClean="0"/>
              <a:t>2024/9/3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C4A35-B46D-4715-897C-E23BF6ABD2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5845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05097F-1F38-40FD-883A-7D343FF34746}" type="datetimeFigureOut">
              <a:rPr kumimoji="1" lang="ja-JP" altLang="en-US" smtClean="0"/>
              <a:t>2024/9/3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BC4A35-B46D-4715-897C-E23BF6ABD2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1224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"/>
            <a:ext cx="9142857" cy="6857143"/>
          </a:xfrm>
          <a:prstGeom prst="rect">
            <a:avLst/>
          </a:prstGeom>
        </p:spPr>
      </p:pic>
      <p:sp>
        <p:nvSpPr>
          <p:cNvPr id="5" name="テキスト ボックス 4"/>
          <p:cNvSpPr txBox="1"/>
          <p:nvPr/>
        </p:nvSpPr>
        <p:spPr>
          <a:xfrm>
            <a:off x="667171" y="1198622"/>
            <a:ext cx="34955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立川市</a:t>
            </a:r>
            <a:r>
              <a:rPr kumimoji="1" lang="ja-JP" altLang="en-US" sz="2800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立西砂小学校</a:t>
            </a:r>
            <a:r>
              <a:rPr kumimoji="1" lang="ja-JP" altLang="en-US" sz="2800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ｺﾞｼｯｸM" panose="020B0609000000000000" pitchFamily="49" charset="-128"/>
                <a:ea typeface="HGｺﾞｼｯｸM" panose="020B0609000000000000" pitchFamily="49" charset="-128"/>
              </a:rPr>
              <a:t> </a:t>
            </a:r>
            <a:endParaRPr kumimoji="1" lang="en-US" altLang="ja-JP" sz="2800" b="1" dirty="0" smtClean="0">
              <a:solidFill>
                <a:srgbClr val="003300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248497" y="2166680"/>
            <a:ext cx="636564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「守ろう　みんなの　笑顔」</a:t>
            </a:r>
            <a:endParaRPr kumimoji="1" lang="en-US" altLang="ja-JP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r>
              <a:rPr kumimoji="1" lang="ja-JP" alt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</a:t>
            </a:r>
            <a:r>
              <a:rPr kumimoji="1" lang="ja-JP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～気づいてる？</a:t>
            </a:r>
            <a:endParaRPr kumimoji="1" lang="en-US" altLang="ja-JP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r>
              <a:rPr kumimoji="1" lang="ja-JP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　　　　　　　その一言が</a:t>
            </a:r>
            <a:endParaRPr kumimoji="1" lang="en-US" altLang="ja-JP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r>
              <a:rPr kumimoji="1" lang="ja-JP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　　　　　　　　　　　</a:t>
            </a:r>
            <a:r>
              <a:rPr kumimoji="1" lang="ja-JP" altLang="en-US" sz="40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命</a:t>
            </a:r>
            <a:r>
              <a:rPr kumimoji="1" lang="ja-JP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とり～</a:t>
            </a:r>
            <a:endParaRPr kumimoji="1" lang="en-US" altLang="ja-JP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888868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534</TotalTime>
  <Words>49</Words>
  <Application>Microsoft Office PowerPoint</Application>
  <PresentationFormat>画面に合わせる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HGｺﾞｼｯｸM</vt:lpstr>
      <vt:lpstr>MS UI Gothic</vt:lpstr>
      <vt:lpstr>UD デジタル 教科書体 NK-B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東京都</dc:creator>
  <cp:lastModifiedBy>丸山　秀武</cp:lastModifiedBy>
  <cp:revision>48</cp:revision>
  <cp:lastPrinted>2024-08-23T04:36:42Z</cp:lastPrinted>
  <dcterms:created xsi:type="dcterms:W3CDTF">2024-06-06T09:39:21Z</dcterms:created>
  <dcterms:modified xsi:type="dcterms:W3CDTF">2024-09-03T05:42:05Z</dcterms:modified>
</cp:coreProperties>
</file>