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"/>
  </p:notesMasterIdLst>
  <p:handoutMasterIdLst>
    <p:handoutMasterId r:id="rId4"/>
  </p:handoutMasterIdLst>
  <p:sldIdLst>
    <p:sldId id="293" r:id="rId2"/>
  </p:sldIdLst>
  <p:sldSz cx="10691813" cy="7559675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C2C239-F758-41BD-8822-88610D287A07}">
  <a:tblStyle styleId="{32C2C239-F758-41BD-8822-88610D287A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8328"/>
          </a:xfrm>
          <a:prstGeom prst="rect">
            <a:avLst/>
          </a:prstGeom>
        </p:spPr>
        <p:txBody>
          <a:bodyPr vert="horz" lIns="92107" tIns="46053" rIns="92107" bIns="4605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7" tIns="46053" rIns="92107" bIns="46053" rtlCol="0"/>
          <a:lstStyle>
            <a:lvl1pPr algn="r">
              <a:defRPr sz="1200"/>
            </a:lvl1pPr>
          </a:lstStyle>
          <a:p>
            <a:fld id="{3C3F6D64-FA04-4995-875B-0B9D5B7D4B7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28310"/>
            <a:ext cx="2946247" cy="498328"/>
          </a:xfrm>
          <a:prstGeom prst="rect">
            <a:avLst/>
          </a:prstGeom>
        </p:spPr>
        <p:txBody>
          <a:bodyPr vert="horz" lIns="92107" tIns="46053" rIns="92107" bIns="4605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7" tIns="46053" rIns="92107" bIns="46053" rtlCol="0" anchor="b"/>
          <a:lstStyle>
            <a:lvl1pPr algn="r">
              <a:defRPr sz="1200"/>
            </a:lvl1pPr>
          </a:lstStyle>
          <a:p>
            <a:fld id="{3CFD5B94-9F88-4942-A7AC-7D1C6C0FCB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007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2950"/>
            <a:ext cx="526573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1" tIns="92091" rIns="92091" bIns="9209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8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2" y="3161219"/>
            <a:ext cx="9962890" cy="1237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2" y="1693854"/>
            <a:ext cx="4676967" cy="5021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384" y="1693854"/>
            <a:ext cx="4676967" cy="5021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2" y="816595"/>
            <a:ext cx="3283313" cy="11106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2" y="2042369"/>
            <a:ext cx="3283313" cy="4672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35" y="661609"/>
            <a:ext cx="7445683" cy="6012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5906" y="-184"/>
            <a:ext cx="5345907" cy="7559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88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1" y="1812463"/>
            <a:ext cx="4729935" cy="21786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1" y="4119828"/>
            <a:ext cx="4729935" cy="18152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614" y="1064211"/>
            <a:ext cx="4486492" cy="54308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2" y="6217900"/>
            <a:ext cx="7014222" cy="8893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2" y="1625731"/>
            <a:ext cx="9962890" cy="2885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2" y="4632992"/>
            <a:ext cx="9962890" cy="1911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2" y="1693854"/>
            <a:ext cx="996289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9358" cy="7559055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762125" y="530541"/>
            <a:ext cx="7715250" cy="164898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6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12291" y="6353003"/>
            <a:ext cx="362392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latin typeface="+mn-ea"/>
              </a:rPr>
              <a:t>立川市立第四小学校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32E083-82C8-4313-AFBA-A8F201E8F3CC}"/>
              </a:ext>
            </a:extLst>
          </p:cNvPr>
          <p:cNvSpPr txBox="1"/>
          <p:nvPr/>
        </p:nvSpPr>
        <p:spPr>
          <a:xfrm>
            <a:off x="278970" y="745007"/>
            <a:ext cx="10410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chemeClr val="accent4"/>
                </a:solidFill>
              </a:rPr>
              <a:t>傷つけません！大事な心</a:t>
            </a:r>
          </a:p>
        </p:txBody>
      </p:sp>
    </p:spTree>
    <p:extLst>
      <p:ext uri="{BB962C8B-B14F-4D97-AF65-F5344CB8AC3E}">
        <p14:creationId xmlns:p14="http://schemas.microsoft.com/office/powerpoint/2010/main" val="374654297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HG創英角ｺﾞｼｯｸUB</vt:lpstr>
      <vt:lpstr>ＭＳ Ｐゴシック</vt:lpstr>
      <vt:lpstr>Arial</vt:lpstr>
      <vt:lpstr>Simple Light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Twitter高校生アカウントのＳＶＭによる分類 における必要データ量と分類精度についての考察</dc:title>
  <dc:creator>三谷　純子</dc:creator>
  <cp:lastModifiedBy>E04012</cp:lastModifiedBy>
  <cp:revision>68</cp:revision>
  <cp:lastPrinted>2023-07-20T08:20:37Z</cp:lastPrinted>
  <dcterms:modified xsi:type="dcterms:W3CDTF">2024-01-05T05:55:38Z</dcterms:modified>
</cp:coreProperties>
</file>